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4" r:id="rId2"/>
    <p:sldId id="282" r:id="rId3"/>
    <p:sldId id="305" r:id="rId4"/>
    <p:sldId id="306" r:id="rId5"/>
    <p:sldId id="307" r:id="rId6"/>
    <p:sldId id="308" r:id="rId7"/>
    <p:sldId id="319" r:id="rId8"/>
    <p:sldId id="331" r:id="rId9"/>
    <p:sldId id="310" r:id="rId10"/>
    <p:sldId id="311" r:id="rId11"/>
    <p:sldId id="320" r:id="rId12"/>
    <p:sldId id="321" r:id="rId13"/>
    <p:sldId id="312" r:id="rId14"/>
    <p:sldId id="313" r:id="rId15"/>
    <p:sldId id="315" r:id="rId16"/>
    <p:sldId id="314" r:id="rId17"/>
    <p:sldId id="316" r:id="rId18"/>
    <p:sldId id="317" r:id="rId19"/>
    <p:sldId id="318" r:id="rId20"/>
    <p:sldId id="322" r:id="rId21"/>
    <p:sldId id="324" r:id="rId22"/>
    <p:sldId id="330" r:id="rId23"/>
    <p:sldId id="329" r:id="rId24"/>
    <p:sldId id="326" r:id="rId25"/>
    <p:sldId id="328" r:id="rId26"/>
    <p:sldId id="283" r:id="rId27"/>
    <p:sldId id="304" r:id="rId28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>
        <p:scale>
          <a:sx n="57" d="100"/>
          <a:sy n="57" d="100"/>
        </p:scale>
        <p:origin x="-3174" y="-13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.todo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 '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.date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os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operator&gt;&gt;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&gt;&gt;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.todo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&gt;&gt;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.date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Example</a:t>
            </a:r>
            <a:r>
              <a:rPr lang="pl-PL" altLang="pl-PL" dirty="0" smtClean="0"/>
              <a:t> – </a:t>
            </a:r>
            <a:r>
              <a:rPr lang="pl-PL" altLang="pl-PL" dirty="0" err="1" smtClean="0"/>
              <a:t>code</a:t>
            </a:r>
            <a:r>
              <a:rPr lang="pl-PL" altLang="pl-PL" dirty="0" smtClean="0"/>
              <a:t> </a:t>
            </a:r>
            <a:endParaRPr lang="en-US" altLang="pl-PL" dirty="0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pl-PL" dirty="0"/>
              <a:t>2) 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r>
              <a:rPr lang="en-US" altLang="pl-PL" dirty="0"/>
              <a:t>Declare class </a:t>
            </a:r>
            <a:r>
              <a:rPr lang="en-US" altLang="pl-PL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altLang="pl-PL" dirty="0"/>
              <a:t> that represents queues (FIFO) of tasks. Tasks in the queue should be stored in a single linked list (declare also type of the list node)</a:t>
            </a:r>
            <a:r>
              <a:rPr lang="pl-PL" altLang="pl-PL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endParaRPr lang="en-US" altLang="pl-PL" dirty="0"/>
          </a:p>
          <a:p>
            <a:pPr>
              <a:buFont typeface="Wingdings" panose="05000000000000000000" pitchFamily="2" charset="2"/>
              <a:buNone/>
            </a:pP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4589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Example</a:t>
            </a:r>
            <a:r>
              <a:rPr lang="pl-PL" altLang="pl-PL" dirty="0" smtClean="0"/>
              <a:t> – </a:t>
            </a:r>
            <a:r>
              <a:rPr lang="pl-PL" altLang="pl-PL" dirty="0" err="1" smtClean="0"/>
              <a:t>code</a:t>
            </a:r>
            <a:r>
              <a:rPr lang="pl-PL" altLang="pl-PL" dirty="0" smtClean="0"/>
              <a:t> </a:t>
            </a:r>
            <a:endParaRPr lang="en-US" altLang="pl-PL" dirty="0"/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pl-PL" dirty="0" smtClean="0"/>
              <a:t>2</a:t>
            </a:r>
            <a:r>
              <a:rPr lang="pl-PL" altLang="pl-PL" dirty="0" smtClean="0"/>
              <a:t>) </a:t>
            </a:r>
            <a:r>
              <a:rPr lang="pl-PL" altLang="pl-PL" dirty="0" err="1" smtClean="0"/>
              <a:t>continues</a:t>
            </a:r>
            <a:r>
              <a:rPr lang="pl-PL" altLang="pl-PL" dirty="0" smtClean="0"/>
              <a:t> ...</a:t>
            </a:r>
            <a:r>
              <a:rPr lang="en-US" altLang="pl-PL" dirty="0" smtClean="0"/>
              <a:t> </a:t>
            </a:r>
            <a:r>
              <a:rPr 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dirty="0"/>
              <a:t>::</a:t>
            </a:r>
            <a:endParaRPr lang="en-US" dirty="0"/>
          </a:p>
          <a:p>
            <a:pPr lvl="1"/>
            <a:r>
              <a:rPr lang="en-US" altLang="pl-PL" sz="2400" dirty="0" smtClean="0"/>
              <a:t>default </a:t>
            </a:r>
            <a:r>
              <a:rPr lang="en-US" altLang="pl-PL" sz="2400" dirty="0"/>
              <a:t>constructor of the class </a:t>
            </a:r>
            <a:r>
              <a:rPr lang="en-US" altLang="pl-PL" sz="2400" dirty="0">
                <a:latin typeface="Arial Narrow" panose="020B0606020202030204" pitchFamily="34" charset="0"/>
              </a:rPr>
              <a:t>queue</a:t>
            </a:r>
          </a:p>
          <a:p>
            <a:pPr lvl="1"/>
            <a:r>
              <a:rPr lang="en-US" altLang="pl-PL" sz="2400" dirty="0"/>
              <a:t>copy </a:t>
            </a:r>
            <a:r>
              <a:rPr lang="pl-PL" altLang="pl-PL" sz="2400" dirty="0" smtClean="0"/>
              <a:t>and </a:t>
            </a:r>
            <a:r>
              <a:rPr lang="pl-PL" altLang="pl-PL" sz="2400" dirty="0" err="1" smtClean="0"/>
              <a:t>move</a:t>
            </a:r>
            <a:r>
              <a:rPr lang="pl-PL" altLang="pl-PL" sz="2400" dirty="0" smtClean="0"/>
              <a:t> </a:t>
            </a:r>
            <a:r>
              <a:rPr lang="en-US" altLang="pl-PL" sz="2400" dirty="0" smtClean="0"/>
              <a:t>constructor</a:t>
            </a:r>
            <a:r>
              <a:rPr lang="pl-PL" altLang="pl-PL" sz="2400" dirty="0" smtClean="0"/>
              <a:t>s</a:t>
            </a:r>
            <a:r>
              <a:rPr lang="en-US" altLang="pl-PL" sz="2400" dirty="0" smtClean="0"/>
              <a:t> </a:t>
            </a:r>
            <a:r>
              <a:rPr lang="en-US" altLang="pl-PL" sz="2400" dirty="0"/>
              <a:t>of the class </a:t>
            </a:r>
            <a:r>
              <a:rPr lang="en-US" altLang="pl-PL" sz="2400" dirty="0">
                <a:latin typeface="Arial Narrow" panose="020B0606020202030204" pitchFamily="34" charset="0"/>
              </a:rPr>
              <a:t>queue</a:t>
            </a:r>
          </a:p>
          <a:p>
            <a:pPr lvl="1"/>
            <a:r>
              <a:rPr lang="pl-PL" altLang="pl-PL" sz="2400" dirty="0"/>
              <a:t>d</a:t>
            </a:r>
            <a:r>
              <a:rPr lang="en-US" altLang="pl-PL" sz="2400" dirty="0" err="1"/>
              <a:t>estructor</a:t>
            </a:r>
            <a:r>
              <a:rPr lang="en-US" altLang="pl-PL" sz="2400" dirty="0"/>
              <a:t> of the </a:t>
            </a:r>
            <a:r>
              <a:rPr lang="en-US" altLang="pl-PL" sz="2400" dirty="0">
                <a:latin typeface="Arial Narrow" panose="020B0606020202030204" pitchFamily="34" charset="0"/>
              </a:rPr>
              <a:t>queue</a:t>
            </a:r>
            <a:r>
              <a:rPr lang="en-US" altLang="pl-PL" sz="2400" dirty="0"/>
              <a:t> class</a:t>
            </a:r>
            <a:endParaRPr lang="pl-PL" altLang="pl-PL" sz="2400" dirty="0"/>
          </a:p>
          <a:p>
            <a:pPr lvl="1"/>
            <a:r>
              <a:rPr lang="pl-PL" altLang="pl-PL" sz="2400" dirty="0" err="1"/>
              <a:t>assignment</a:t>
            </a:r>
            <a:r>
              <a:rPr lang="pl-PL" altLang="pl-PL" sz="2400" dirty="0"/>
              <a:t> </a:t>
            </a:r>
            <a:r>
              <a:rPr lang="pl-PL" altLang="pl-PL" sz="2400" dirty="0" smtClean="0"/>
              <a:t>and </a:t>
            </a:r>
            <a:r>
              <a:rPr lang="pl-PL" altLang="pl-PL" sz="2400" dirty="0" err="1" smtClean="0"/>
              <a:t>move</a:t>
            </a:r>
            <a:r>
              <a:rPr lang="pl-PL" altLang="pl-PL" sz="2400" dirty="0" smtClean="0"/>
              <a:t> operator </a:t>
            </a:r>
            <a:r>
              <a:rPr lang="pl-PL" altLang="pl-PL" sz="2400" dirty="0"/>
              <a:t>for </a:t>
            </a:r>
            <a:r>
              <a:rPr lang="en-US" altLang="pl-PL" sz="2400" dirty="0"/>
              <a:t>the </a:t>
            </a:r>
            <a:r>
              <a:rPr lang="en-US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altLang="pl-PL" sz="2400" dirty="0"/>
              <a:t> class</a:t>
            </a:r>
            <a:endParaRPr lang="pl-PL" altLang="pl-PL" sz="2400" dirty="0"/>
          </a:p>
          <a:p>
            <a:pPr lvl="1"/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empty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removes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all</a:t>
            </a:r>
            <a:r>
              <a:rPr lang="pl-PL" altLang="pl-PL" sz="2400" dirty="0"/>
              <a:t> the </a:t>
            </a:r>
            <a:r>
              <a:rPr lang="pl-PL" altLang="pl-PL" sz="2400" dirty="0" err="1"/>
              <a:t>tasks</a:t>
            </a:r>
            <a:r>
              <a:rPr lang="pl-PL" altLang="pl-PL" sz="2400" dirty="0"/>
              <a:t> from </a:t>
            </a:r>
            <a:r>
              <a:rPr lang="pl-PL" altLang="pl-PL" sz="2400" dirty="0" err="1"/>
              <a:t>queue</a:t>
            </a:r>
            <a:endParaRPr lang="en-US" altLang="pl-PL" sz="2400" dirty="0"/>
          </a:p>
          <a:p>
            <a:pPr lvl="1"/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contains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pl-PL" sz="2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returns</a:t>
            </a:r>
            <a:r>
              <a:rPr lang="pl-PL" altLang="pl-PL" sz="2400" dirty="0"/>
              <a:t> 1 </a:t>
            </a:r>
            <a:r>
              <a:rPr lang="pl-PL" altLang="pl-PL" sz="2400" dirty="0" err="1"/>
              <a:t>if</a:t>
            </a:r>
            <a:r>
              <a:rPr lang="pl-PL" altLang="pl-PL" sz="2400" dirty="0"/>
              <a:t> </a:t>
            </a:r>
            <a:r>
              <a:rPr lang="pl-PL" altLang="pl-PL" sz="2400" dirty="0" err="1"/>
              <a:t>queue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contains</a:t>
            </a:r>
            <a:r>
              <a:rPr lang="pl-PL" altLang="pl-PL" sz="2400" dirty="0"/>
              <a:t> </a:t>
            </a:r>
            <a:r>
              <a:rPr lang="pl-PL" altLang="pl-PL" sz="2400" dirty="0" smtClean="0"/>
              <a:t>the </a:t>
            </a:r>
            <a:r>
              <a:rPr lang="pl-PL" altLang="pl-PL" sz="2400" dirty="0" err="1" smtClean="0"/>
              <a:t>task</a:t>
            </a:r>
            <a:r>
              <a:rPr lang="pl-PL" altLang="pl-PL" sz="2400" dirty="0" smtClean="0"/>
              <a:t> </a:t>
            </a:r>
            <a:r>
              <a:rPr lang="pl-PL" sz="2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</a:t>
            </a:r>
            <a:endParaRPr lang="en-US" altLang="pl-PL" sz="2400" dirty="0">
              <a:latin typeface="Arial Narrow" panose="020B0606020202030204" pitchFamily="34" charset="0"/>
            </a:endParaRPr>
          </a:p>
          <a:p>
            <a:pPr lvl="1"/>
            <a:r>
              <a:rPr lang="pl-PL" altLang="pl-PL" sz="2400" dirty="0"/>
              <a:t>f</a:t>
            </a:r>
            <a:r>
              <a:rPr lang="en-US" altLang="pl-PL" sz="2400" dirty="0" err="1"/>
              <a:t>riend</a:t>
            </a:r>
            <a:r>
              <a:rPr lang="en-US" altLang="pl-PL" sz="2400" dirty="0"/>
              <a:t> stream operator</a:t>
            </a:r>
            <a:r>
              <a:rPr lang="pl-PL" altLang="pl-PL" sz="2400" dirty="0"/>
              <a:t>s</a:t>
            </a:r>
            <a:r>
              <a:rPr lang="en-US" altLang="pl-PL" sz="2400" dirty="0"/>
              <a:t> that input</a:t>
            </a:r>
            <a:r>
              <a:rPr lang="pl-PL" altLang="pl-PL" sz="2400" dirty="0"/>
              <a:t>/</a:t>
            </a:r>
            <a:r>
              <a:rPr lang="pl-PL" altLang="pl-PL" sz="2400" dirty="0" err="1"/>
              <a:t>output</a:t>
            </a:r>
            <a:r>
              <a:rPr lang="en-US" altLang="pl-PL" sz="2400" dirty="0"/>
              <a:t> the queue</a:t>
            </a:r>
          </a:p>
          <a:p>
            <a:pPr lvl="1"/>
            <a:r>
              <a:rPr 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</a:t>
            </a:r>
            <a:r>
              <a:rPr lang="en-US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perator</a:t>
            </a:r>
            <a:r>
              <a:rPr 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altLang="pl-PL" sz="2400" dirty="0" smtClean="0"/>
              <a:t>that </a:t>
            </a:r>
            <a:r>
              <a:rPr lang="en-US" altLang="pl-PL" sz="2400" dirty="0"/>
              <a:t>inserts the </a:t>
            </a:r>
            <a:r>
              <a:rPr lang="en-US" altLang="pl-PL" sz="2400" dirty="0">
                <a:latin typeface="Arial Narrow" panose="020B0606020202030204" pitchFamily="34" charset="0"/>
              </a:rPr>
              <a:t>task</a:t>
            </a:r>
            <a:r>
              <a:rPr lang="en-US" altLang="pl-PL" sz="2400" dirty="0"/>
              <a:t> into the queue</a:t>
            </a:r>
          </a:p>
        </p:txBody>
      </p:sp>
    </p:spTree>
    <p:extLst>
      <p:ext uri="{BB962C8B-B14F-4D97-AF65-F5344CB8AC3E}">
        <p14:creationId xmlns:p14="http://schemas.microsoft.com/office/powerpoint/2010/main" val="7702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////////////////////////////////////////////////////////////////////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struct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ctr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:t(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ctr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////////////////////////////////////////////////////////////////////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protected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denotes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empty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queue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valid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!=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nullptr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: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operator+=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!!!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tail-&gt;next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(*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~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empty()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leaves empty (head==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 object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empty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(*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swap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swap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contains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ctr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ctr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1;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friend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operator&gt;&gt;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&amp;is,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t;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requires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constructor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rq.empty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&gt;&gt; t)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+= t;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friend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&amp;os,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rq.head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os &lt;&lt;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&lt;&lt; 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"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os;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5608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pl-PL" sz="3200" b="1" dirty="0" err="1"/>
              <a:t>Repetitio</a:t>
            </a:r>
            <a:r>
              <a:rPr lang="pl-PL" sz="3200" b="1" dirty="0"/>
              <a:t> </a:t>
            </a:r>
            <a:r>
              <a:rPr lang="pl-PL" sz="3200" b="1" dirty="0" err="1"/>
              <a:t>est</a:t>
            </a:r>
            <a:r>
              <a:rPr lang="pl-PL" sz="3200" b="1" dirty="0"/>
              <a:t> </a:t>
            </a:r>
            <a:r>
              <a:rPr lang="pl-PL" sz="3200" b="1" dirty="0" err="1"/>
              <a:t>mater</a:t>
            </a:r>
            <a:r>
              <a:rPr lang="pl-PL" sz="3200" b="1" dirty="0"/>
              <a:t> </a:t>
            </a:r>
            <a:r>
              <a:rPr lang="pl-PL" sz="3200" b="1" dirty="0" err="1"/>
              <a:t>studiorum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en-US" sz="3200" b="1" dirty="0"/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Example</a:t>
            </a:r>
            <a:r>
              <a:rPr lang="pl-PL" altLang="pl-PL" dirty="0" smtClean="0"/>
              <a:t> – </a:t>
            </a:r>
            <a:r>
              <a:rPr lang="pl-PL" altLang="pl-PL" dirty="0" err="1" smtClean="0"/>
              <a:t>code</a:t>
            </a:r>
            <a:r>
              <a:rPr lang="pl-PL" altLang="pl-PL" dirty="0" smtClean="0"/>
              <a:t> </a:t>
            </a:r>
            <a:endParaRPr lang="en-US" altLang="pl-PL" dirty="0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pl-PL" dirty="0"/>
              <a:t>3) </a:t>
            </a:r>
            <a:endParaRPr lang="pl-PL" altLang="pl-PL" dirty="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	</a:t>
            </a:r>
            <a:r>
              <a:rPr lang="en-US" altLang="pl-PL" sz="2800" dirty="0"/>
              <a:t>Declare class </a:t>
            </a:r>
            <a:r>
              <a:rPr lang="en-US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sorted_q</a:t>
            </a:r>
            <a:r>
              <a:rPr lang="en-US" altLang="pl-PL" sz="2800" dirty="0"/>
              <a:t>, derived from class </a:t>
            </a:r>
            <a:r>
              <a:rPr lang="en-US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altLang="pl-PL" sz="2800" dirty="0"/>
              <a:t>, which represents queues of </a:t>
            </a:r>
            <a:r>
              <a:rPr lang="en-US" altLang="pl-PL" sz="2800" dirty="0" smtClean="0"/>
              <a:t>tasks</a:t>
            </a:r>
            <a:r>
              <a:rPr lang="pl-PL" altLang="pl-PL" sz="2800" dirty="0" smtClean="0"/>
              <a:t>. </a:t>
            </a:r>
            <a:r>
              <a:rPr lang="en-US" sz="2800" dirty="0"/>
              <a:t>Tasks are arranged in chronological order within the queue.</a:t>
            </a:r>
            <a:endParaRPr lang="pl-PL" altLang="pl-PL" sz="2800" dirty="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	</a:t>
            </a:r>
            <a:r>
              <a:rPr lang="pl-PL" altLang="pl-PL" sz="2800" dirty="0" err="1"/>
              <a:t>Define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following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methods</a:t>
            </a:r>
            <a:r>
              <a:rPr lang="pl-PL" altLang="pl-PL" sz="2800" dirty="0"/>
              <a:t> and </a:t>
            </a:r>
            <a:r>
              <a:rPr lang="pl-PL" altLang="pl-PL" sz="2800" dirty="0" err="1"/>
              <a:t>operators</a:t>
            </a:r>
            <a:r>
              <a:rPr lang="pl-PL" altLang="pl-PL" sz="2800" dirty="0"/>
              <a:t>:</a:t>
            </a:r>
          </a:p>
          <a:p>
            <a:pPr lvl="1"/>
            <a:r>
              <a:rPr 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</a:t>
            </a:r>
            <a:r>
              <a:rPr lang="en-US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perator</a:t>
            </a:r>
            <a:r>
              <a:rPr lang="en-US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+=</a:t>
            </a:r>
            <a:r>
              <a:rPr lang="en-US" altLang="pl-PL" sz="2000" dirty="0" smtClean="0"/>
              <a:t> </a:t>
            </a:r>
            <a:r>
              <a:rPr lang="en-US" altLang="pl-PL" sz="2000" dirty="0"/>
              <a:t>that inserts the task into the queue</a:t>
            </a:r>
          </a:p>
          <a:p>
            <a:pPr lvl="1"/>
            <a:r>
              <a:rPr lang="en-US" altLang="pl-PL" sz="2000" dirty="0"/>
              <a:t>Method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complete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pl-PL" sz="20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tobedone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altLang="pl-PL" sz="2000" dirty="0" smtClean="0">
                <a:latin typeface="Arial Narrow" panose="020B0606020202030204" pitchFamily="34" charset="0"/>
              </a:rPr>
              <a:t>,</a:t>
            </a:r>
            <a:r>
              <a:rPr lang="en-US" altLang="pl-PL" sz="2000" dirty="0" smtClean="0"/>
              <a:t> </a:t>
            </a:r>
            <a:r>
              <a:rPr lang="en-US" altLang="pl-PL" sz="2000" dirty="0"/>
              <a:t>that completes those tasks in the queue, that are contained in the queue </a:t>
            </a:r>
            <a:r>
              <a:rPr lang="pl-PL" sz="20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tobedone</a:t>
            </a:r>
            <a:r>
              <a:rPr lang="en-US" altLang="pl-PL" sz="2000" dirty="0" smtClean="0"/>
              <a:t>.</a:t>
            </a:r>
            <a:endParaRPr lang="pl-PL" altLang="pl-PL" sz="2000" dirty="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	</a:t>
            </a:r>
            <a:r>
              <a:rPr lang="pl-PL" altLang="pl-PL" sz="2800" dirty="0" err="1"/>
              <a:t>If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necessary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define</a:t>
            </a:r>
            <a:endParaRPr lang="pl-PL" altLang="pl-PL" sz="2800" dirty="0"/>
          </a:p>
          <a:p>
            <a:pPr lvl="1"/>
            <a:r>
              <a:rPr lang="pl-PL" altLang="pl-PL" sz="2000" dirty="0" err="1" smtClean="0"/>
              <a:t>constructors</a:t>
            </a:r>
            <a:r>
              <a:rPr lang="pl-PL" altLang="pl-PL" sz="2000" dirty="0" smtClean="0"/>
              <a:t> and </a:t>
            </a:r>
            <a:r>
              <a:rPr lang="pl-PL" altLang="pl-PL" sz="2000" dirty="0" err="1" smtClean="0"/>
              <a:t>assignment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operators</a:t>
            </a:r>
            <a:r>
              <a:rPr lang="pl-PL" altLang="pl-PL" sz="2000" dirty="0" smtClean="0"/>
              <a:t> for the </a:t>
            </a:r>
            <a:r>
              <a:rPr lang="pl-PL" alt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</a:t>
            </a:r>
            <a:r>
              <a:rPr lang="pl-PL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  <a:r>
              <a:rPr lang="en-US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</a:t>
            </a:r>
            <a:r>
              <a:rPr lang="pl-PL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000" dirty="0" err="1"/>
              <a:t>class</a:t>
            </a:r>
            <a:endParaRPr lang="pl-PL" altLang="pl-PL" sz="2000" dirty="0"/>
          </a:p>
          <a:p>
            <a:pPr lvl="1"/>
            <a:r>
              <a:rPr lang="pl-PL" altLang="pl-PL" sz="2000" dirty="0"/>
              <a:t>f</a:t>
            </a:r>
            <a:r>
              <a:rPr lang="en-US" altLang="pl-PL" sz="2000" dirty="0" err="1"/>
              <a:t>riend</a:t>
            </a:r>
            <a:r>
              <a:rPr lang="en-US" altLang="pl-PL" sz="2000" dirty="0"/>
              <a:t> stream operator</a:t>
            </a:r>
            <a:r>
              <a:rPr lang="pl-PL" altLang="pl-PL" sz="2000" dirty="0"/>
              <a:t>s</a:t>
            </a:r>
            <a:r>
              <a:rPr lang="en-US" altLang="pl-PL" sz="2000" dirty="0"/>
              <a:t> that input</a:t>
            </a:r>
            <a:r>
              <a:rPr lang="pl-PL" altLang="pl-PL" sz="2000" dirty="0"/>
              <a:t>/</a:t>
            </a:r>
            <a:r>
              <a:rPr lang="pl-PL" altLang="pl-PL" sz="2000" dirty="0" err="1"/>
              <a:t>output</a:t>
            </a:r>
            <a:r>
              <a:rPr lang="en-US" altLang="pl-PL" sz="2000" dirty="0"/>
              <a:t> the queue</a:t>
            </a:r>
          </a:p>
        </p:txBody>
      </p:sp>
    </p:spTree>
    <p:extLst>
      <p:ext uri="{BB962C8B-B14F-4D97-AF65-F5344CB8AC3E}">
        <p14:creationId xmlns:p14="http://schemas.microsoft.com/office/powerpoint/2010/main" val="38093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28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//////////////////////////////////////////////////////////////////////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sorted_q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complete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tobedone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tobedone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.contains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qep-&gt;t.complete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qep-&gt;next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28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sorted_q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operator+=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different ret. type - ok here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newel =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((!head) || (head-&gt;t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insert as first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newel-&gt;next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newel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q_elem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-&gt;next &amp;&amp; !(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-&gt;next-&gt;t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newel-&gt;next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pq-&gt;next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newel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(!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newel-&gt;next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tail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newel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28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sz="16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perator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//constructor call order makes the below line not necessary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queue::queue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//we've got automatic conversions to base and virtual functions,</a:t>
            </a:r>
            <a:endParaRPr lang="pl-PL" sz="16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   //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so below-ones are not necessary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//friend 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&amp; operator&gt;&gt;(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&amp;is, 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sorted_q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//friend 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&amp; operator&lt;&lt;(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os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const 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sorted_q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rq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28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main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sorted_q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s1;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"task a"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20161020);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b"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20161020);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"task c"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20161515);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"task d"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20160505);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queue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q2 =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(q1);</a:t>
            </a:r>
          </a:p>
          <a:p>
            <a:pPr>
              <a:buNone/>
            </a:pP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cout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"q1 "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endl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"q2 "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q2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endl;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move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(q2);</a:t>
            </a:r>
          </a:p>
          <a:p>
            <a:pPr>
              <a:buNone/>
            </a:pP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cout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"q1 "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endl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"q2 "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q2 </a:t>
            </a:r>
            <a:r>
              <a:rPr lang="fr-FR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endl;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q2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q1;</a:t>
            </a:r>
          </a:p>
          <a:p>
            <a:pPr>
              <a:buNone/>
            </a:pPr>
            <a:r>
              <a:rPr lang="nb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nb-NO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nb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b-NO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nb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nb-NO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"task e"</a:t>
            </a:r>
            <a:r>
              <a:rPr lang="nb-NO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20160505);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q1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q2;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28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s1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q1;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s1;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s1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"task f"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900000000);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s1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+=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"task g"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00000);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s1;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s1.complete(q1);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&gt;&gt;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s1;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s1;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cout.flush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/>
              <a:t>STL library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Example (long)</a:t>
            </a:r>
            <a:endParaRPr lang="en-US" altLang="pl-PL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pl-PL" dirty="0"/>
              <a:t>1)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r>
              <a:rPr lang="en-US" dirty="0" smtClean="0"/>
              <a:t>Declare </a:t>
            </a:r>
            <a:r>
              <a:rPr lang="en-US" dirty="0"/>
              <a:t>the </a:t>
            </a:r>
            <a:r>
              <a:rPr lang="en-US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en-US" dirty="0"/>
              <a:t> class that represents the tasks to be performed (e.g. entries in the schedule), which are represented inside the class objects by the description of the task (</a:t>
            </a:r>
            <a:r>
              <a:rPr lang="en-US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/>
              <a:t>) and by the date of the planned task (for simplicity 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/>
              <a:t>).</a:t>
            </a:r>
            <a:r>
              <a:rPr lang="en-US" altLang="pl-PL" dirty="0" smtClean="0"/>
              <a:t> </a:t>
            </a:r>
            <a:r>
              <a:rPr lang="en-US" altLang="pl-PL" dirty="0"/>
              <a:t>De</a:t>
            </a:r>
            <a:r>
              <a:rPr lang="pl-PL" altLang="pl-PL" dirty="0"/>
              <a:t>fine</a:t>
            </a:r>
            <a:r>
              <a:rPr lang="en-US" altLang="pl-PL" dirty="0"/>
              <a:t> all the methods and operators required </a:t>
            </a:r>
            <a:r>
              <a:rPr lang="pl-PL" altLang="pl-PL" dirty="0"/>
              <a:t>in </a:t>
            </a:r>
            <a:r>
              <a:rPr lang="pl-PL" altLang="pl-PL" dirty="0" err="1"/>
              <a:t>parts</a:t>
            </a:r>
            <a:r>
              <a:rPr lang="pl-PL" altLang="pl-PL" dirty="0"/>
              <a:t> 2 and 3 of the </a:t>
            </a:r>
            <a:r>
              <a:rPr lang="pl-PL" altLang="pl-PL" dirty="0" err="1" smtClean="0"/>
              <a:t>example</a:t>
            </a:r>
            <a:r>
              <a:rPr lang="pl-PL" altLang="pl-PL" dirty="0" smtClean="0"/>
              <a:t> </a:t>
            </a:r>
            <a:r>
              <a:rPr lang="en-US" altLang="pl-PL" dirty="0" smtClean="0"/>
              <a:t>(see</a:t>
            </a:r>
            <a:r>
              <a:rPr lang="pl-PL" altLang="pl-PL" dirty="0" smtClean="0"/>
              <a:t> </a:t>
            </a:r>
            <a:r>
              <a:rPr lang="pl-PL" altLang="pl-PL" dirty="0" err="1"/>
              <a:t>classes</a:t>
            </a:r>
            <a:r>
              <a:rPr lang="en-US" altLang="pl-PL" dirty="0"/>
              <a:t> </a:t>
            </a:r>
            <a:r>
              <a:rPr lang="pl-PL" altLang="pl-PL" sz="28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altLang="pl-PL" dirty="0"/>
              <a:t> and </a:t>
            </a:r>
            <a:r>
              <a:rPr lang="pl-PL" altLang="pl-PL" sz="28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sorted_q</a:t>
            </a:r>
            <a:r>
              <a:rPr lang="pl-PL" altLang="pl-PL" dirty="0"/>
              <a:t>)</a:t>
            </a:r>
            <a:r>
              <a:rPr lang="en-US" alt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3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Example (continues)</a:t>
            </a:r>
            <a:endParaRPr lang="en-US" altLang="pl-PL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pl-PL" dirty="0"/>
              <a:t>2) 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r>
              <a:rPr lang="en-US" altLang="pl-PL" dirty="0"/>
              <a:t>Declare class </a:t>
            </a:r>
            <a:r>
              <a:rPr lang="en-US" altLang="pl-PL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altLang="pl-PL" dirty="0"/>
              <a:t> that represents queues (FIFO) of tasks. Tasks in the queue should be stored in a single linked list (declare also type of the list node)</a:t>
            </a:r>
            <a:r>
              <a:rPr lang="pl-PL" altLang="pl-PL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r>
              <a:rPr lang="pl-PL" altLang="pl-PL" dirty="0" err="1"/>
              <a:t>Define</a:t>
            </a:r>
            <a:r>
              <a:rPr lang="pl-PL" altLang="pl-PL" dirty="0"/>
              <a:t> </a:t>
            </a:r>
            <a:r>
              <a:rPr lang="pl-PL" altLang="pl-PL" dirty="0" err="1"/>
              <a:t>following</a:t>
            </a:r>
            <a:r>
              <a:rPr lang="pl-PL" altLang="pl-PL" dirty="0"/>
              <a:t> </a:t>
            </a:r>
            <a:r>
              <a:rPr lang="pl-PL" altLang="pl-PL" dirty="0" err="1"/>
              <a:t>methods</a:t>
            </a:r>
            <a:r>
              <a:rPr lang="pl-PL" altLang="pl-PL" dirty="0"/>
              <a:t> and </a:t>
            </a:r>
            <a:r>
              <a:rPr lang="pl-PL" altLang="pl-PL" dirty="0" err="1"/>
              <a:t>operators</a:t>
            </a:r>
            <a:r>
              <a:rPr lang="en-US" altLang="pl-PL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4589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Example (continues)</a:t>
            </a:r>
            <a:endParaRPr lang="en-US" altLang="pl-PL"/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pl-PL" dirty="0" smtClean="0"/>
              <a:t>2</a:t>
            </a:r>
            <a:r>
              <a:rPr lang="pl-PL" altLang="pl-PL" dirty="0" smtClean="0"/>
              <a:t>) </a:t>
            </a:r>
            <a:r>
              <a:rPr lang="pl-PL" altLang="pl-PL" dirty="0" err="1"/>
              <a:t>continues</a:t>
            </a:r>
            <a:r>
              <a:rPr lang="pl-PL" altLang="pl-PL" dirty="0"/>
              <a:t> ...</a:t>
            </a:r>
            <a:r>
              <a:rPr lang="en-US" altLang="pl-PL" dirty="0"/>
              <a:t> </a:t>
            </a:r>
            <a:r>
              <a:rPr 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dirty="0"/>
              <a:t>::</a:t>
            </a:r>
            <a:endParaRPr lang="en-US" dirty="0"/>
          </a:p>
          <a:p>
            <a:pPr lvl="1"/>
            <a:r>
              <a:rPr lang="en-US" altLang="pl-PL" sz="2400" dirty="0" smtClean="0"/>
              <a:t>default </a:t>
            </a:r>
            <a:r>
              <a:rPr lang="en-US" altLang="pl-PL" sz="2400" dirty="0"/>
              <a:t>constructor of the class </a:t>
            </a:r>
            <a:r>
              <a:rPr lang="en-US" altLang="pl-PL" sz="2400" dirty="0">
                <a:latin typeface="Arial Narrow" panose="020B0606020202030204" pitchFamily="34" charset="0"/>
              </a:rPr>
              <a:t>queue</a:t>
            </a:r>
          </a:p>
          <a:p>
            <a:pPr lvl="1"/>
            <a:r>
              <a:rPr lang="en-US" altLang="pl-PL" sz="2400" dirty="0"/>
              <a:t>copy </a:t>
            </a:r>
            <a:r>
              <a:rPr lang="pl-PL" altLang="pl-PL" sz="2400" dirty="0" smtClean="0"/>
              <a:t>and </a:t>
            </a:r>
            <a:r>
              <a:rPr lang="pl-PL" altLang="pl-PL" sz="2400" dirty="0" err="1" smtClean="0"/>
              <a:t>move</a:t>
            </a:r>
            <a:r>
              <a:rPr lang="pl-PL" altLang="pl-PL" sz="2400" dirty="0" smtClean="0"/>
              <a:t> </a:t>
            </a:r>
            <a:r>
              <a:rPr lang="en-US" altLang="pl-PL" sz="2400" dirty="0" smtClean="0"/>
              <a:t>constructor</a:t>
            </a:r>
            <a:r>
              <a:rPr lang="pl-PL" altLang="pl-PL" sz="2400" dirty="0" smtClean="0"/>
              <a:t>s</a:t>
            </a:r>
            <a:r>
              <a:rPr lang="en-US" altLang="pl-PL" sz="2400" dirty="0" smtClean="0"/>
              <a:t> </a:t>
            </a:r>
            <a:r>
              <a:rPr lang="en-US" altLang="pl-PL" sz="2400" dirty="0"/>
              <a:t>of the class </a:t>
            </a:r>
            <a:r>
              <a:rPr lang="en-US" altLang="pl-PL" sz="2400" dirty="0">
                <a:latin typeface="Arial Narrow" panose="020B0606020202030204" pitchFamily="34" charset="0"/>
              </a:rPr>
              <a:t>queue</a:t>
            </a:r>
          </a:p>
          <a:p>
            <a:pPr lvl="1"/>
            <a:r>
              <a:rPr lang="pl-PL" altLang="pl-PL" sz="2400" dirty="0"/>
              <a:t>d</a:t>
            </a:r>
            <a:r>
              <a:rPr lang="en-US" altLang="pl-PL" sz="2400" dirty="0" err="1"/>
              <a:t>estructor</a:t>
            </a:r>
            <a:r>
              <a:rPr lang="en-US" altLang="pl-PL" sz="2400" dirty="0"/>
              <a:t> of the </a:t>
            </a:r>
            <a:r>
              <a:rPr lang="en-US" altLang="pl-PL" sz="2400" dirty="0">
                <a:latin typeface="Arial Narrow" panose="020B0606020202030204" pitchFamily="34" charset="0"/>
              </a:rPr>
              <a:t>queue</a:t>
            </a:r>
            <a:r>
              <a:rPr lang="en-US" altLang="pl-PL" sz="2400" dirty="0"/>
              <a:t> class</a:t>
            </a:r>
            <a:endParaRPr lang="pl-PL" altLang="pl-PL" sz="2400" dirty="0"/>
          </a:p>
          <a:p>
            <a:pPr lvl="1"/>
            <a:r>
              <a:rPr lang="pl-PL" altLang="pl-PL" sz="2400" dirty="0" err="1"/>
              <a:t>assignment</a:t>
            </a:r>
            <a:r>
              <a:rPr lang="pl-PL" altLang="pl-PL" sz="2400" dirty="0"/>
              <a:t> </a:t>
            </a:r>
            <a:r>
              <a:rPr lang="pl-PL" altLang="pl-PL" sz="2400" dirty="0" smtClean="0"/>
              <a:t>and </a:t>
            </a:r>
            <a:r>
              <a:rPr lang="pl-PL" altLang="pl-PL" sz="2400" dirty="0" err="1" smtClean="0"/>
              <a:t>move</a:t>
            </a:r>
            <a:r>
              <a:rPr lang="pl-PL" altLang="pl-PL" sz="2400" dirty="0" smtClean="0"/>
              <a:t> operator </a:t>
            </a:r>
            <a:r>
              <a:rPr lang="pl-PL" altLang="pl-PL" sz="2400" dirty="0"/>
              <a:t>for </a:t>
            </a:r>
            <a:r>
              <a:rPr lang="en-US" altLang="pl-PL" sz="2400" dirty="0"/>
              <a:t>the </a:t>
            </a:r>
            <a:r>
              <a:rPr lang="en-US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altLang="pl-PL" sz="2400" dirty="0"/>
              <a:t> class</a:t>
            </a:r>
            <a:endParaRPr lang="pl-PL" altLang="pl-PL" sz="2400" dirty="0"/>
          </a:p>
          <a:p>
            <a:pPr lvl="1"/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empty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removes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all</a:t>
            </a:r>
            <a:r>
              <a:rPr lang="pl-PL" altLang="pl-PL" sz="2400" dirty="0"/>
              <a:t> the </a:t>
            </a:r>
            <a:r>
              <a:rPr lang="pl-PL" altLang="pl-PL" sz="2400" dirty="0" err="1"/>
              <a:t>tasks</a:t>
            </a:r>
            <a:r>
              <a:rPr lang="pl-PL" altLang="pl-PL" sz="2400" dirty="0"/>
              <a:t> from </a:t>
            </a:r>
            <a:r>
              <a:rPr lang="pl-PL" altLang="pl-PL" sz="2400" dirty="0" err="1"/>
              <a:t>queue</a:t>
            </a:r>
            <a:endParaRPr lang="en-US" altLang="pl-PL" sz="2400" dirty="0"/>
          </a:p>
          <a:p>
            <a:pPr lvl="1"/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contains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pl-PL" sz="2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that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returns</a:t>
            </a:r>
            <a:r>
              <a:rPr lang="pl-PL" altLang="pl-PL" sz="2400" dirty="0"/>
              <a:t> 1 </a:t>
            </a:r>
            <a:r>
              <a:rPr lang="pl-PL" altLang="pl-PL" sz="2400" dirty="0" err="1"/>
              <a:t>if</a:t>
            </a:r>
            <a:r>
              <a:rPr lang="pl-PL" altLang="pl-PL" sz="2400" dirty="0"/>
              <a:t> </a:t>
            </a:r>
            <a:r>
              <a:rPr lang="pl-PL" altLang="pl-PL" sz="2400" dirty="0" err="1"/>
              <a:t>queue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contains</a:t>
            </a:r>
            <a:r>
              <a:rPr lang="pl-PL" altLang="pl-PL" sz="2400" dirty="0"/>
              <a:t> </a:t>
            </a:r>
            <a:r>
              <a:rPr lang="pl-PL" altLang="pl-PL" sz="2400" dirty="0" smtClean="0"/>
              <a:t>the </a:t>
            </a:r>
            <a:r>
              <a:rPr lang="pl-PL" altLang="pl-PL" sz="2400" dirty="0" err="1" smtClean="0"/>
              <a:t>task</a:t>
            </a:r>
            <a:r>
              <a:rPr lang="pl-PL" altLang="pl-PL" sz="2400" dirty="0" smtClean="0"/>
              <a:t> </a:t>
            </a:r>
            <a:r>
              <a:rPr lang="pl-PL" sz="2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</a:t>
            </a:r>
            <a:endParaRPr lang="en-US" altLang="pl-PL" sz="2400" dirty="0">
              <a:latin typeface="Arial Narrow" panose="020B0606020202030204" pitchFamily="34" charset="0"/>
            </a:endParaRPr>
          </a:p>
          <a:p>
            <a:pPr lvl="1"/>
            <a:r>
              <a:rPr lang="pl-PL" altLang="pl-PL" sz="2400" dirty="0"/>
              <a:t>f</a:t>
            </a:r>
            <a:r>
              <a:rPr lang="en-US" altLang="pl-PL" sz="2400" dirty="0" err="1"/>
              <a:t>riend</a:t>
            </a:r>
            <a:r>
              <a:rPr lang="en-US" altLang="pl-PL" sz="2400" dirty="0"/>
              <a:t> stream operator</a:t>
            </a:r>
            <a:r>
              <a:rPr lang="pl-PL" altLang="pl-PL" sz="2400" dirty="0"/>
              <a:t>s</a:t>
            </a:r>
            <a:r>
              <a:rPr lang="en-US" altLang="pl-PL" sz="2400" dirty="0"/>
              <a:t> that input</a:t>
            </a:r>
            <a:r>
              <a:rPr lang="pl-PL" altLang="pl-PL" sz="2400" dirty="0"/>
              <a:t>/</a:t>
            </a:r>
            <a:r>
              <a:rPr lang="pl-PL" altLang="pl-PL" sz="2400" dirty="0" err="1"/>
              <a:t>output</a:t>
            </a:r>
            <a:r>
              <a:rPr lang="en-US" altLang="pl-PL" sz="2400" dirty="0"/>
              <a:t> the queue</a:t>
            </a:r>
          </a:p>
          <a:p>
            <a:pPr lvl="1"/>
            <a:r>
              <a:rPr 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</a:t>
            </a:r>
            <a:r>
              <a:rPr lang="en-US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perator</a:t>
            </a:r>
            <a:r>
              <a:rPr 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altLang="pl-PL" sz="2400" dirty="0" smtClean="0"/>
              <a:t>that </a:t>
            </a:r>
            <a:r>
              <a:rPr lang="en-US" altLang="pl-PL" sz="2400" dirty="0"/>
              <a:t>inserts the </a:t>
            </a:r>
            <a:r>
              <a:rPr lang="en-US" altLang="pl-PL" sz="2400" dirty="0">
                <a:latin typeface="Arial Narrow" panose="020B0606020202030204" pitchFamily="34" charset="0"/>
              </a:rPr>
              <a:t>task</a:t>
            </a:r>
            <a:r>
              <a:rPr lang="en-US" altLang="pl-PL" sz="2400" dirty="0"/>
              <a:t> into the queue</a:t>
            </a:r>
          </a:p>
        </p:txBody>
      </p:sp>
    </p:spTree>
    <p:extLst>
      <p:ext uri="{BB962C8B-B14F-4D97-AF65-F5344CB8AC3E}">
        <p14:creationId xmlns:p14="http://schemas.microsoft.com/office/powerpoint/2010/main" val="7702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Example</a:t>
            </a:r>
            <a:r>
              <a:rPr lang="pl-PL" altLang="pl-PL" dirty="0"/>
              <a:t> (</a:t>
            </a:r>
            <a:r>
              <a:rPr lang="pl-PL" altLang="pl-PL" dirty="0" err="1"/>
              <a:t>ends</a:t>
            </a:r>
            <a:r>
              <a:rPr lang="pl-PL" altLang="pl-PL"/>
              <a:t>)</a:t>
            </a:r>
            <a:endParaRPr lang="en-US" altLang="pl-PL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pl-PL" dirty="0"/>
              <a:t>3) </a:t>
            </a:r>
            <a:endParaRPr lang="pl-PL" altLang="pl-PL" dirty="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	</a:t>
            </a:r>
            <a:r>
              <a:rPr lang="en-US" altLang="pl-PL" sz="2800" dirty="0"/>
              <a:t>Declare class </a:t>
            </a:r>
            <a:r>
              <a:rPr lang="en-US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sorted_q</a:t>
            </a:r>
            <a:r>
              <a:rPr lang="en-US" altLang="pl-PL" sz="2800" dirty="0"/>
              <a:t>, derived from class </a:t>
            </a:r>
            <a:r>
              <a:rPr lang="en-US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en-US" altLang="pl-PL" sz="2800" dirty="0"/>
              <a:t>, which represents queues of </a:t>
            </a:r>
            <a:r>
              <a:rPr lang="en-US" altLang="pl-PL" sz="2800" dirty="0" smtClean="0"/>
              <a:t>tasks</a:t>
            </a:r>
            <a:r>
              <a:rPr lang="pl-PL" altLang="pl-PL" sz="2800" dirty="0" smtClean="0"/>
              <a:t>. </a:t>
            </a:r>
            <a:r>
              <a:rPr lang="en-US" sz="2800" dirty="0"/>
              <a:t>Tasks are arranged in chronological order within the queue.</a:t>
            </a:r>
            <a:endParaRPr lang="pl-PL" altLang="pl-PL" sz="2800" dirty="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	</a:t>
            </a:r>
            <a:r>
              <a:rPr lang="pl-PL" altLang="pl-PL" sz="2800" dirty="0" err="1"/>
              <a:t>Define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following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methods</a:t>
            </a:r>
            <a:r>
              <a:rPr lang="pl-PL" altLang="pl-PL" sz="2800" dirty="0"/>
              <a:t> and </a:t>
            </a:r>
            <a:r>
              <a:rPr lang="pl-PL" altLang="pl-PL" sz="2800" dirty="0" err="1"/>
              <a:t>operators</a:t>
            </a:r>
            <a:r>
              <a:rPr lang="pl-PL" altLang="pl-PL" sz="2800" dirty="0"/>
              <a:t>:</a:t>
            </a:r>
          </a:p>
          <a:p>
            <a:pPr lvl="1"/>
            <a:r>
              <a:rPr 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</a:t>
            </a:r>
            <a:r>
              <a:rPr lang="en-US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perator</a:t>
            </a:r>
            <a:r>
              <a:rPr lang="en-US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+=</a:t>
            </a:r>
            <a:r>
              <a:rPr lang="en-US" altLang="pl-PL" sz="2000" dirty="0" smtClean="0"/>
              <a:t> </a:t>
            </a:r>
            <a:r>
              <a:rPr lang="en-US" altLang="pl-PL" sz="2000" dirty="0"/>
              <a:t>that inserts the task into the queue</a:t>
            </a:r>
          </a:p>
          <a:p>
            <a:pPr lvl="1"/>
            <a:r>
              <a:rPr lang="en-US" altLang="pl-PL" sz="2000" dirty="0"/>
              <a:t>Method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complete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pl-PL" sz="20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tobedone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altLang="pl-PL" sz="2000" dirty="0" smtClean="0">
                <a:latin typeface="Arial Narrow" panose="020B0606020202030204" pitchFamily="34" charset="0"/>
              </a:rPr>
              <a:t>,</a:t>
            </a:r>
            <a:r>
              <a:rPr lang="en-US" altLang="pl-PL" sz="2000" dirty="0" smtClean="0"/>
              <a:t> </a:t>
            </a:r>
            <a:r>
              <a:rPr lang="en-US" altLang="pl-PL" sz="2000" dirty="0"/>
              <a:t>that completes those tasks in the queue, that are contained in the queue </a:t>
            </a:r>
            <a:r>
              <a:rPr lang="pl-PL" sz="20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tobedone</a:t>
            </a:r>
            <a:r>
              <a:rPr lang="en-US" altLang="pl-PL" sz="2000" dirty="0" smtClean="0"/>
              <a:t>.</a:t>
            </a:r>
            <a:endParaRPr lang="pl-PL" altLang="pl-PL" sz="2000" dirty="0"/>
          </a:p>
          <a:p>
            <a:pPr>
              <a:buFont typeface="Wingdings" panose="05000000000000000000" pitchFamily="2" charset="2"/>
              <a:buNone/>
            </a:pPr>
            <a:r>
              <a:rPr lang="pl-PL" altLang="pl-PL" sz="2800" dirty="0"/>
              <a:t>	</a:t>
            </a:r>
            <a:r>
              <a:rPr lang="pl-PL" altLang="pl-PL" sz="2800" dirty="0" err="1"/>
              <a:t>If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necessary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define</a:t>
            </a:r>
            <a:endParaRPr lang="pl-PL" altLang="pl-PL" sz="2800" dirty="0"/>
          </a:p>
          <a:p>
            <a:pPr lvl="1"/>
            <a:r>
              <a:rPr lang="pl-PL" altLang="pl-PL" sz="2000" dirty="0" err="1" smtClean="0"/>
              <a:t>constructors</a:t>
            </a:r>
            <a:r>
              <a:rPr lang="pl-PL" altLang="pl-PL" sz="2000" dirty="0" smtClean="0"/>
              <a:t> and </a:t>
            </a:r>
            <a:r>
              <a:rPr lang="pl-PL" altLang="pl-PL" sz="2000" dirty="0" err="1" smtClean="0"/>
              <a:t>assignment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operators</a:t>
            </a:r>
            <a:r>
              <a:rPr lang="pl-PL" altLang="pl-PL" sz="2000" dirty="0" smtClean="0"/>
              <a:t> for the </a:t>
            </a:r>
            <a:r>
              <a:rPr lang="pl-PL" alt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</a:t>
            </a:r>
            <a:r>
              <a:rPr lang="pl-PL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  <a:r>
              <a:rPr lang="en-US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</a:t>
            </a:r>
            <a:r>
              <a:rPr lang="pl-PL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000" dirty="0" err="1"/>
              <a:t>class</a:t>
            </a:r>
            <a:endParaRPr lang="pl-PL" altLang="pl-PL" sz="2000" dirty="0"/>
          </a:p>
          <a:p>
            <a:pPr lvl="1"/>
            <a:r>
              <a:rPr lang="pl-PL" altLang="pl-PL" sz="2000" dirty="0"/>
              <a:t>f</a:t>
            </a:r>
            <a:r>
              <a:rPr lang="en-US" altLang="pl-PL" sz="2000" dirty="0" err="1"/>
              <a:t>riend</a:t>
            </a:r>
            <a:r>
              <a:rPr lang="en-US" altLang="pl-PL" sz="2000" dirty="0"/>
              <a:t> stream operator</a:t>
            </a:r>
            <a:r>
              <a:rPr lang="pl-PL" altLang="pl-PL" sz="2000" dirty="0"/>
              <a:t>s</a:t>
            </a:r>
            <a:r>
              <a:rPr lang="en-US" altLang="pl-PL" sz="2000" dirty="0"/>
              <a:t> that input</a:t>
            </a:r>
            <a:r>
              <a:rPr lang="pl-PL" altLang="pl-PL" sz="2000" dirty="0"/>
              <a:t>/</a:t>
            </a:r>
            <a:r>
              <a:rPr lang="pl-PL" altLang="pl-PL" sz="2000" dirty="0" err="1"/>
              <a:t>output</a:t>
            </a:r>
            <a:r>
              <a:rPr lang="en-US" altLang="pl-PL" sz="2000" dirty="0"/>
              <a:t> the queue</a:t>
            </a:r>
          </a:p>
        </p:txBody>
      </p:sp>
    </p:spTree>
    <p:extLst>
      <p:ext uri="{BB962C8B-B14F-4D97-AF65-F5344CB8AC3E}">
        <p14:creationId xmlns:p14="http://schemas.microsoft.com/office/powerpoint/2010/main" val="38093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/>
              <a:t>Example</a:t>
            </a:r>
            <a:r>
              <a:rPr lang="pl-PL" altLang="pl-PL" dirty="0"/>
              <a:t> </a:t>
            </a:r>
            <a:r>
              <a:rPr lang="pl-PL" altLang="pl-PL" dirty="0" smtClean="0"/>
              <a:t>– </a:t>
            </a:r>
            <a:r>
              <a:rPr lang="pl-PL" altLang="pl-PL" dirty="0" err="1" smtClean="0"/>
              <a:t>code</a:t>
            </a:r>
            <a:r>
              <a:rPr lang="pl-PL" altLang="pl-PL" dirty="0" smtClean="0"/>
              <a:t> </a:t>
            </a:r>
            <a:endParaRPr lang="en-US" altLang="pl-PL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pl-PL" dirty="0"/>
              <a:t>1)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/>
              <a:t>	</a:t>
            </a:r>
            <a:r>
              <a:rPr lang="en-US" dirty="0" smtClean="0"/>
              <a:t>Declare </a:t>
            </a:r>
            <a:r>
              <a:rPr lang="en-US" dirty="0"/>
              <a:t>the </a:t>
            </a:r>
            <a:r>
              <a:rPr lang="en-US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task</a:t>
            </a:r>
            <a:r>
              <a:rPr lang="en-US" dirty="0"/>
              <a:t> class that represents the tasks to be performed (e.g. entries in the schedule), which are represented inside the class objects by the description of the task (</a:t>
            </a:r>
            <a:r>
              <a:rPr lang="en-US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/>
              <a:t>) and by the date of the planned task (for simplicity 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/>
              <a:t>).</a:t>
            </a:r>
            <a:r>
              <a:rPr lang="en-US" altLang="pl-PL" dirty="0" smtClean="0"/>
              <a:t> </a:t>
            </a:r>
            <a:r>
              <a:rPr lang="en-US" altLang="pl-PL" dirty="0"/>
              <a:t>De</a:t>
            </a:r>
            <a:r>
              <a:rPr lang="pl-PL" altLang="pl-PL" dirty="0"/>
              <a:t>fine</a:t>
            </a:r>
            <a:r>
              <a:rPr lang="en-US" altLang="pl-PL" dirty="0"/>
              <a:t> all the methods and operators required </a:t>
            </a:r>
            <a:r>
              <a:rPr lang="pl-PL" altLang="pl-PL" dirty="0"/>
              <a:t>in </a:t>
            </a:r>
            <a:r>
              <a:rPr lang="pl-PL" altLang="pl-PL" dirty="0" err="1"/>
              <a:t>parts</a:t>
            </a:r>
            <a:r>
              <a:rPr lang="pl-PL" altLang="pl-PL" dirty="0"/>
              <a:t> 2 and 3 of the </a:t>
            </a:r>
            <a:r>
              <a:rPr lang="pl-PL" altLang="pl-PL" dirty="0" err="1" smtClean="0"/>
              <a:t>example</a:t>
            </a:r>
            <a:r>
              <a:rPr lang="pl-PL" altLang="pl-PL" dirty="0" smtClean="0"/>
              <a:t> </a:t>
            </a:r>
            <a:r>
              <a:rPr lang="en-US" altLang="pl-PL" dirty="0" smtClean="0"/>
              <a:t>(see</a:t>
            </a:r>
            <a:r>
              <a:rPr lang="pl-PL" altLang="pl-PL" dirty="0" smtClean="0"/>
              <a:t> </a:t>
            </a:r>
            <a:r>
              <a:rPr lang="pl-PL" altLang="pl-PL" dirty="0" err="1"/>
              <a:t>classes</a:t>
            </a:r>
            <a:r>
              <a:rPr lang="en-US" altLang="pl-PL" dirty="0"/>
              <a:t> </a:t>
            </a:r>
            <a:r>
              <a:rPr lang="pl-PL" altLang="pl-PL" sz="28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queue</a:t>
            </a:r>
            <a:r>
              <a:rPr lang="pl-PL" altLang="pl-PL" dirty="0"/>
              <a:t> and </a:t>
            </a:r>
            <a:r>
              <a:rPr lang="pl-PL" altLang="pl-PL" sz="28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sorted_q</a:t>
            </a:r>
            <a:r>
              <a:rPr lang="pl-PL" altLang="pl-PL" dirty="0"/>
              <a:t>)</a:t>
            </a:r>
            <a:r>
              <a:rPr lang="en-US" alt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3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ctr"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iostream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utility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lnSpc>
                <a:spcPct val="95000"/>
              </a:lnSpc>
              <a:buNone/>
            </a:pPr>
            <a:endParaRPr lang="pl-PL" sz="16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////////////////////////////////////////////////////////////////////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todo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empty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date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0;</a:t>
            </a:r>
          </a:p>
          <a:p>
            <a:pPr>
              <a:lnSpc>
                <a:spcPct val="95000"/>
              </a:lnSpc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lnSpc>
                <a:spcPct val="95000"/>
              </a:lnSpc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=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&amp;) =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lnSpc>
                <a:spcPct val="95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&amp;) =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lnSpc>
                <a:spcPct val="95000"/>
              </a:lnSpc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complete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lnSpc>
                <a:spcPct val="95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&amp;);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compares dates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operator==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&amp;);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compares whole tasks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5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friend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operator&lt;&lt;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&amp;,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&amp;);</a:t>
            </a:r>
          </a:p>
          <a:p>
            <a:pPr>
              <a:lnSpc>
                <a:spcPct val="95000"/>
              </a:lnSpc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friend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operator&gt;&gt;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&amp;,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&amp;);</a:t>
            </a:r>
          </a:p>
          <a:p>
            <a:pPr>
              <a:lnSpc>
                <a:spcPct val="95000"/>
              </a:lnSpc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  <a:noFill/>
          <a:ln/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::task(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todo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date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: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todo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todo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), date(</a:t>
            </a:r>
            <a:r>
              <a:rPr lang="en-US" sz="16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date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::complete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"\</a:t>
            </a:r>
            <a:r>
              <a:rPr lang="en-US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ntask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todo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scheduled for 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date 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 done successfully!"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date&gt;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.date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operator==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</a:t>
            </a:r>
            <a:r>
              <a:rPr lang="en-US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todo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==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.todo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&amp;&amp; (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date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</a:t>
            </a:r>
            <a:r>
              <a:rPr lang="pl-PL" sz="16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rt</a:t>
            </a:r>
            <a:r>
              <a:rPr lang="pl-PL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.date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439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15135</TotalTime>
  <Words>1512</Words>
  <Application>Microsoft Office PowerPoint</Application>
  <PresentationFormat>Pokaz na ekranie (4:3)</PresentationFormat>
  <Paragraphs>361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         </vt:lpstr>
      <vt:lpstr>         </vt:lpstr>
      <vt:lpstr>Example (long)</vt:lpstr>
      <vt:lpstr>Example (continues)</vt:lpstr>
      <vt:lpstr>Example (continues)</vt:lpstr>
      <vt:lpstr>Example (ends)</vt:lpstr>
      <vt:lpstr>Example – code </vt:lpstr>
      <vt:lpstr>Prezentacja programu PowerPoint</vt:lpstr>
      <vt:lpstr>Prezentacja programu PowerPoint</vt:lpstr>
      <vt:lpstr>Prezentacja programu PowerPoint</vt:lpstr>
      <vt:lpstr>Example – code </vt:lpstr>
      <vt:lpstr>Example – code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Example – code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476</cp:revision>
  <dcterms:created xsi:type="dcterms:W3CDTF">2018-03-21T20:01:06Z</dcterms:created>
  <dcterms:modified xsi:type="dcterms:W3CDTF">2020-02-27T19:51:53Z</dcterms:modified>
</cp:coreProperties>
</file>